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yreadingroom.co.in/notes-and-studymaterial/65-dbms/464-components-of-database-systems.html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DBMS - Actors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Actors 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Day Today using Databases (on the scene)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Database Admins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Database Designers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System Analysts and Application Programmers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End users</a:t>
            </a:r>
          </a:p>
          <a:p>
            <a:endParaRPr lang="en-IN" dirty="0" smtClean="0"/>
          </a:p>
          <a:p>
            <a:r>
              <a:rPr lang="en-IN" dirty="0" smtClean="0"/>
              <a:t>Maintains the databases (behind the scene)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System designers and implementers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Tool developers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Operators and maintenance personnel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Users of DBMS 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On the scene actors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DBA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Oversees and manages the database resources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Responsible</a:t>
            </a:r>
            <a:r>
              <a:rPr lang="en-IN" dirty="0" smtClean="0"/>
              <a:t> for access management, usage monitoring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Needs to look into security aspects, and performance issues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In large organizations, pool of DBAs can be deployed for these purpose</a:t>
            </a:r>
          </a:p>
          <a:p>
            <a:endParaRPr lang="en-IN" dirty="0"/>
          </a:p>
          <a:p>
            <a:r>
              <a:rPr lang="en-IN" dirty="0" smtClean="0"/>
              <a:t>Database Designers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Defines the schema and actual data which needs to be stored in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Identifies the data to be stored in the database and select proper structures for the same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Needs to interact with all stakeholders to understand their data requirements and then design the database matching to those requirements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Needs to design views of database based on users requirements</a:t>
            </a:r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Deals directly with data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053512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On the scene actors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 fontScale="85000" lnSpcReduction="20000"/>
          </a:bodyPr>
          <a:lstStyle/>
          <a:p>
            <a:r>
              <a:rPr lang="en-IN" dirty="0" smtClean="0"/>
              <a:t>System Analysts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Determine the requirements of end users and prepares the standard canned transactions </a:t>
            </a:r>
          </a:p>
          <a:p>
            <a:endParaRPr lang="en-IN" dirty="0"/>
          </a:p>
          <a:p>
            <a:r>
              <a:rPr lang="en-IN" dirty="0" smtClean="0"/>
              <a:t>Application Programmers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Implements the specifications as programs, test, debug and maintain 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Needs to be familiar with full range of capabilities of DBMS</a:t>
            </a:r>
          </a:p>
          <a:p>
            <a:endParaRPr lang="en-IN" dirty="0"/>
          </a:p>
          <a:p>
            <a:r>
              <a:rPr lang="en-IN" dirty="0" smtClean="0"/>
              <a:t>End Users</a:t>
            </a:r>
          </a:p>
          <a:p>
            <a:r>
              <a:rPr lang="en-IN" dirty="0" smtClean="0"/>
              <a:t>Casual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occasionally access database through standard query interface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Middle or high level managers</a:t>
            </a:r>
          </a:p>
          <a:p>
            <a:r>
              <a:rPr lang="en-IN" dirty="0" smtClean="0"/>
              <a:t>Naïve (Parametric)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sizeable portion of users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uses standard types of queries (canned transactions) to deal with database</a:t>
            </a:r>
          </a:p>
          <a:p>
            <a:r>
              <a:rPr lang="en-IN" dirty="0" smtClean="0"/>
              <a:t>Sophisticated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knows thoroughly about capabilities of DBMS and implements query / programs to fulfil their data requirements</a:t>
            </a:r>
          </a:p>
          <a:p>
            <a:r>
              <a:rPr lang="en-IN" dirty="0" smtClean="0"/>
              <a:t>Standalone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uses menu based user interface to interact with database</a:t>
            </a:r>
          </a:p>
          <a:p>
            <a:endParaRPr lang="en-IN" dirty="0" smtClean="0"/>
          </a:p>
          <a:p>
            <a:endParaRPr lang="en-IN" dirty="0" smtClean="0"/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457136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Behind the Scene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 smtClean="0"/>
              <a:t>System designers and implementers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DBMS is complex software – backup , security, </a:t>
            </a:r>
            <a:r>
              <a:rPr lang="en-IN" dirty="0" err="1" smtClean="0"/>
              <a:t>catalog</a:t>
            </a:r>
            <a:r>
              <a:rPr lang="en-IN" dirty="0" smtClean="0"/>
              <a:t>, query processing , interface etc.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Design and implement these modules and interfaces </a:t>
            </a:r>
          </a:p>
          <a:p>
            <a:endParaRPr lang="en-IN" dirty="0"/>
          </a:p>
          <a:p>
            <a:r>
              <a:rPr lang="en-IN" dirty="0" smtClean="0"/>
              <a:t>Tool developers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Implements tools that facilitates database modeling and design, database system design etc.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Many times optional, needs to be purchased / obtained separately need basis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Performance monitoring tools, graphical interfaces etc.</a:t>
            </a:r>
          </a:p>
          <a:p>
            <a:endParaRPr lang="en-IN" dirty="0"/>
          </a:p>
          <a:p>
            <a:r>
              <a:rPr lang="en-IN" dirty="0" smtClean="0"/>
              <a:t>Operators and Maintenance personnel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 smtClean="0"/>
              <a:t> Responsible for actual running and maintenance of hardware and software environment for DBMS</a:t>
            </a:r>
          </a:p>
          <a:p>
            <a:endParaRPr lang="en-IN" dirty="0" smtClean="0"/>
          </a:p>
          <a:p>
            <a:endParaRPr lang="en-IN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Not interested into the content of database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2857914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 Summary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0" y="1600201"/>
            <a:ext cx="6629400" cy="4267199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895599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915400" y="5932725"/>
            <a:ext cx="3606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</a:t>
            </a:r>
            <a:r>
              <a:rPr lang="en-US" sz="1200" dirty="0" err="1" smtClean="0">
                <a:hlinkClick r:id="rId3"/>
              </a:rPr>
              <a:t>MyReadingRoom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4898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90600" y="609600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Reference : </a:t>
            </a:r>
          </a:p>
          <a:p>
            <a:r>
              <a:rPr lang="en-US" dirty="0" smtClean="0"/>
              <a:t>Fundamentals of Database Systems, by </a:t>
            </a:r>
            <a:r>
              <a:rPr lang="en-US" dirty="0" err="1" smtClean="0"/>
              <a:t>Elmasri</a:t>
            </a:r>
            <a:r>
              <a:rPr lang="en-US" dirty="0" smtClean="0"/>
              <a:t>, </a:t>
            </a:r>
            <a:r>
              <a:rPr lang="en-US" dirty="0" err="1" smtClean="0"/>
              <a:t>Navathe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3205</TotalTime>
  <Words>377</Words>
  <Application>Microsoft Office PowerPoint</Application>
  <PresentationFormat>Widescreen</PresentationFormat>
  <Paragraphs>68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4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DBMS - Actors</vt:lpstr>
      <vt:lpstr>Actors </vt:lpstr>
      <vt:lpstr>On the scene actors</vt:lpstr>
      <vt:lpstr>On the scene actors</vt:lpstr>
      <vt:lpstr>Behind the Scene</vt:lpstr>
      <vt:lpstr>In Summary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228</cp:revision>
  <dcterms:created xsi:type="dcterms:W3CDTF">2018-10-16T06:13:57Z</dcterms:created>
  <dcterms:modified xsi:type="dcterms:W3CDTF">2020-09-07T11:27:28Z</dcterms:modified>
</cp:coreProperties>
</file>

<file path=docProps/thumbnail.jpeg>
</file>